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2643B94D-636F-4065-BFE0-B0DE7AA8A7C4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0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54BFD-CF52-4653-A94B-AD8BDB104DF8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0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189DB-69EB-4C42-A09E-B889980B0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317899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0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55D57-7DC0-4CBA-9D03-D1086FAE0CFA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0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E7A28-A91A-43C0-B94B-8A607A440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63489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A5BD7-9E86-42FD-9A23-AFA2ACE4ABBA}" type="datetime1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0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87D6-D045-489D-8385-5265D89E4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855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7A735-80B9-4712-AE05-9418AFF16CD1}" type="datetime1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0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87D6-D045-489D-8385-5265D89E4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873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69AD-D034-45B9-9203-8CFAB2D6CC6E}" type="datetime1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0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87D6-D045-489D-8385-5265D89E4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817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D425-65E7-4B3E-821B-81DCFDDAA5F8}" type="datetime1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0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87D6-D045-489D-8385-5265D89E4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860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0BCB4-36B6-46D0-904B-A257DF287017}" type="datetime1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0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87D6-D045-489D-8385-5265D89E4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093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C9607-B7F8-4936-B5F8-14BA5C0DA326}" type="datetime1">
              <a:rPr lang="ru-RU" smtClean="0"/>
              <a:t>07.04.2023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0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87D6-D045-489D-8385-5265D89E4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565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6DEE-B432-4F31-B5CB-D302BDDC3088}" type="datetime1">
              <a:rPr lang="ru-RU" smtClean="0"/>
              <a:t>07.04.2023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0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87D6-D045-489D-8385-5265D89E4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132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50F7-33AA-401C-B8C8-FC852F17CC01}" type="datetime1">
              <a:rPr lang="ru-RU" smtClean="0"/>
              <a:t>07.04.2023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0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87D6-D045-489D-8385-5265D89E4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429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8836-E120-4CC2-9873-C12FDD43E959}" type="datetime1">
              <a:rPr lang="ru-RU" smtClean="0"/>
              <a:t>07.04.2023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0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87D6-D045-489D-8385-5265D89E4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673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2CBA3-52BD-4B8B-95BE-44AEF9A286EF}" type="datetime1">
              <a:rPr lang="ru-RU" smtClean="0"/>
              <a:t>07.04.2023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0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87D6-D045-489D-8385-5265D89E4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322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B74F-27E6-40AB-8DE2-C606CD1A83E2}" type="datetime1">
              <a:rPr lang="ru-RU" smtClean="0"/>
              <a:t>07.04.2023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0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87D6-D045-489D-8385-5265D89E4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146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AC31D-811E-48B6-8294-9487B5AE874E}" type="datetime1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0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D87D6-D045-489D-8385-5265D89E4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805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559" y="-17077"/>
            <a:ext cx="12219559" cy="696685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58"/>
          <a:stretch/>
        </p:blipFill>
        <p:spPr>
          <a:xfrm flipH="1">
            <a:off x="4308645" y="2689861"/>
            <a:ext cx="845793" cy="709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Рисунок 38"/>
          <p:cNvPicPr/>
          <p:nvPr/>
        </p:nvPicPr>
        <p:blipFill>
          <a:blip r:embed="rId4"/>
          <a:stretch>
            <a:fillRect/>
          </a:stretch>
        </p:blipFill>
        <p:spPr>
          <a:xfrm>
            <a:off x="-27745" y="5699313"/>
            <a:ext cx="2227168" cy="126353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615" y="3727674"/>
            <a:ext cx="1421064" cy="1065798"/>
          </a:xfrm>
          <a:prstGeom prst="rect">
            <a:avLst/>
          </a:prstGeom>
        </p:spPr>
      </p:pic>
      <p:pic>
        <p:nvPicPr>
          <p:cNvPr id="40" name="Рисунок 39"/>
          <p:cNvPicPr/>
          <p:nvPr/>
        </p:nvPicPr>
        <p:blipFill>
          <a:blip r:embed="rId6"/>
          <a:stretch>
            <a:fillRect/>
          </a:stretch>
        </p:blipFill>
        <p:spPr>
          <a:xfrm>
            <a:off x="11052429" y="4505398"/>
            <a:ext cx="1167130" cy="245745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53" y="828072"/>
            <a:ext cx="10120098" cy="1481065"/>
          </a:xfrm>
          <a:prstGeom prst="rect">
            <a:avLst/>
          </a:prstGeom>
        </p:spPr>
      </p:pic>
      <p:pic>
        <p:nvPicPr>
          <p:cNvPr id="1033" name="Рисунок 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7351" y="823658"/>
            <a:ext cx="1589771" cy="1475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88415" y="146082"/>
            <a:ext cx="8425694" cy="662823"/>
          </a:xfrm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>
            <a:normAutofit/>
          </a:bodyPr>
          <a:lstStyle/>
          <a:p>
            <a:r>
              <a:rPr lang="ru-RU" sz="20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ЗНАКОМЬТЕСЬ</a:t>
            </a:r>
            <a:br>
              <a:rPr lang="ru-RU" sz="20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0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ПОБЕДИТЕЛИ ФЕДЕРАЛЬНОЙ ПРОГРАММЫ ПРОФЕССИОНАЛИТЕТ</a:t>
            </a:r>
            <a:endParaRPr lang="ru-RU" sz="2000" dirty="0">
              <a:gradFill>
                <a:gsLst>
                  <a:gs pos="0">
                    <a:schemeClr val="accent4">
                      <a:lumMod val="50000"/>
                    </a:schemeClr>
                  </a:gs>
                  <a:gs pos="82000">
                    <a:schemeClr val="tx1">
                      <a:lumMod val="95000"/>
                      <a:lumOff val="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4">
                      <a:lumMod val="50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0321" y="2182154"/>
            <a:ext cx="2366491" cy="3530580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</a:pPr>
            <a:r>
              <a:rPr lang="ru-RU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ГБПОУ» РТ</a:t>
            </a:r>
            <a:endParaRPr lang="ru-RU" dirty="0" smtClean="0"/>
          </a:p>
          <a:p>
            <a:pPr>
              <a:spcBef>
                <a:spcPts val="0"/>
              </a:spcBef>
            </a:pPr>
            <a:r>
              <a:rPr lang="ru-RU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«Тувинский агропромышленный техникум</a:t>
            </a:r>
            <a:endParaRPr lang="ru-RU" dirty="0"/>
          </a:p>
          <a:p>
            <a:r>
              <a:rPr lang="ru-RU" b="1" dirty="0"/>
              <a:t>ПРИГЛАШАЕТ НА УЧЁБУ:</a:t>
            </a:r>
            <a:endParaRPr lang="ru-RU" dirty="0"/>
          </a:p>
          <a:p>
            <a:r>
              <a:rPr lang="ru-RU" b="1" dirty="0"/>
              <a:t>· всех, кто желает стать высококлассным специалистом сельскохозяйственного профиля;</a:t>
            </a:r>
            <a:endParaRPr lang="ru-RU" dirty="0"/>
          </a:p>
          <a:p>
            <a:r>
              <a:rPr lang="ru-RU" b="1" dirty="0"/>
              <a:t>· всех, кто желает проявить свои таланты и способности, ценит дружбу в молодёжном коллективе;</a:t>
            </a:r>
            <a:endParaRPr lang="ru-RU" dirty="0"/>
          </a:p>
          <a:p>
            <a:r>
              <a:rPr lang="ru-RU" b="1" dirty="0"/>
              <a:t>· всех, кто любит спорт, туризм, КВН, олимпиады, конкурсы, песни и танцы.</a:t>
            </a:r>
            <a:endParaRPr lang="ru-RU" dirty="0"/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2361307" y="2310804"/>
            <a:ext cx="2661683" cy="35305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/>
              <a:t>Профессии и специальности, которые вы можете получить в нашем техникуме:</a:t>
            </a:r>
            <a:endParaRPr lang="ru-RU" sz="1100" dirty="0" smtClean="0"/>
          </a:p>
          <a:p>
            <a:pPr marL="288000" lvl="0" indent="-1800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Агрономия</a:t>
            </a:r>
          </a:p>
          <a:p>
            <a:pPr marL="288000" lvl="0" indent="-1800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Эксплуатация и ремонт сельскохозяйственных машин и оборудования; </a:t>
            </a:r>
          </a:p>
          <a:p>
            <a:pPr marL="288000" lvl="0" indent="-1800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 молока и молочных продуктов;</a:t>
            </a:r>
          </a:p>
          <a:p>
            <a:pPr marL="288000" lvl="0" indent="-1800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 продуктов питания из растительного сырья;</a:t>
            </a:r>
          </a:p>
          <a:p>
            <a:pPr marL="288000" lvl="0" indent="-1800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 по лесному хозяйству;</a:t>
            </a:r>
          </a:p>
          <a:p>
            <a:pPr marL="288000" lvl="0" indent="-1800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 растениеводства (ЛОВЗ);</a:t>
            </a:r>
          </a:p>
          <a:p>
            <a:pPr marL="288000" lvl="0" indent="-1800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 сельскохозяйственного производства;</a:t>
            </a:r>
          </a:p>
          <a:p>
            <a:pPr marL="288000" lvl="0" indent="-1800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Лесное и лесопарковое хозяйство; </a:t>
            </a:r>
          </a:p>
          <a:p>
            <a:pPr marL="288000" lvl="0" indent="-1800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Экономика и бухгалтерский учёт</a:t>
            </a:r>
            <a:endPara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4724399" y="1785318"/>
            <a:ext cx="2032000" cy="35305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0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9874341" y="2251463"/>
            <a:ext cx="2244855" cy="37828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100" b="1" dirty="0" smtClean="0"/>
              <a:t>Техникум </a:t>
            </a:r>
            <a:r>
              <a:rPr lang="ru-RU" sz="1100" b="1" dirty="0"/>
              <a:t>располагает крупной материально- технической базой </a:t>
            </a:r>
            <a:r>
              <a:rPr lang="ru-RU" sz="1100" dirty="0"/>
              <a:t>для профильной подготовки: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100" dirty="0"/>
              <a:t>кабинеты для теоретического обучения и лабораторно - практических занятий;</a:t>
            </a:r>
          </a:p>
          <a:p>
            <a:pPr marL="171450" lvl="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100" dirty="0"/>
              <a:t>учебные мастерские: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100" dirty="0"/>
              <a:t>цех по переработке мясной продукции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100" dirty="0"/>
              <a:t>цех по переработке плодово-ягодной продукции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100" dirty="0"/>
              <a:t>цех по переработке сельскохозяйственной продукции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100" dirty="0"/>
              <a:t>хлебопекарня;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100" dirty="0"/>
              <a:t>подсобное хозяйство;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100" dirty="0"/>
              <a:t>учебное хозяйство;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100" dirty="0"/>
              <a:t>автодром и </a:t>
            </a:r>
            <a:r>
              <a:rPr lang="ru-RU" sz="1100" dirty="0" err="1"/>
              <a:t>трактородром</a:t>
            </a:r>
            <a:r>
              <a:rPr lang="ru-RU" sz="1100" dirty="0"/>
              <a:t> для индивидуального вождения;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100" dirty="0"/>
              <a:t>теплицы и огород;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100" dirty="0"/>
              <a:t>сельскохозяйственная техника и автомобили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100" dirty="0"/>
              <a:t>столовая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100" dirty="0"/>
              <a:t>2 общежития</a:t>
            </a: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4938175" y="2261013"/>
            <a:ext cx="2481702" cy="25324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1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Таланты здесь расцветают и крепнут</a:t>
            </a:r>
            <a:endParaRPr lang="ru-RU" sz="1100" dirty="0"/>
          </a:p>
          <a:p>
            <a:pPr>
              <a:spcBef>
                <a:spcPts val="0"/>
              </a:spcBef>
            </a:pPr>
            <a:r>
              <a:rPr lang="ru-RU" sz="1100" b="1" dirty="0"/>
              <a:t>Вы любите петь, танцевать, шить, вязать, изобретать</a:t>
            </a:r>
            <a:endParaRPr lang="ru-RU" sz="1100" dirty="0"/>
          </a:p>
          <a:p>
            <a:pPr>
              <a:spcBef>
                <a:spcPts val="0"/>
              </a:spcBef>
            </a:pPr>
            <a:r>
              <a:rPr lang="ru-RU" sz="1100" b="1" dirty="0"/>
              <a:t> и мастерить? У нас есть множество кружков и секций, вы сможете найти себе любое дело по </a:t>
            </a:r>
            <a:r>
              <a:rPr lang="ru-RU" sz="1100" b="1" dirty="0" smtClean="0"/>
              <a:t>душе.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100" b="1" dirty="0" smtClean="0"/>
              <a:t>Вокальный </a:t>
            </a:r>
            <a:r>
              <a:rPr lang="ru-RU" sz="1100" b="1" dirty="0"/>
              <a:t>кружок;</a:t>
            </a:r>
            <a:r>
              <a:rPr lang="ru-RU" sz="1100" dirty="0"/>
              <a:t> </a:t>
            </a:r>
            <a:endParaRPr lang="ru-RU" sz="1100" b="1" dirty="0"/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100" b="1" dirty="0" smtClean="0"/>
              <a:t>«</a:t>
            </a:r>
            <a:r>
              <a:rPr lang="ru-RU" sz="1100" b="1" dirty="0"/>
              <a:t>Дизайн- клуб</a:t>
            </a:r>
            <a:r>
              <a:rPr lang="ru-RU" sz="1100" b="1" dirty="0" smtClean="0"/>
              <a:t>»;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100" b="1" dirty="0" smtClean="0"/>
              <a:t>«Рукодельница»;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100" b="1" dirty="0" smtClean="0"/>
              <a:t>Танцевальный </a:t>
            </a:r>
            <a:r>
              <a:rPr lang="ru-RU" sz="1100" b="1" dirty="0"/>
              <a:t>кружок</a:t>
            </a:r>
            <a:r>
              <a:rPr lang="ru-RU" sz="1100" b="1" dirty="0" smtClean="0"/>
              <a:t>; 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100" b="1" dirty="0" smtClean="0"/>
              <a:t>Фото</a:t>
            </a:r>
            <a:r>
              <a:rPr lang="ru-RU" sz="1100" b="1" dirty="0"/>
              <a:t>, </a:t>
            </a:r>
            <a:r>
              <a:rPr lang="ru-RU" sz="1100" b="1" dirty="0" smtClean="0"/>
              <a:t>видеостудия;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100" b="1" dirty="0" smtClean="0"/>
              <a:t>«Молодежная газета»;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100" b="1" dirty="0" smtClean="0"/>
              <a:t>Хоровой кружок;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100" b="1" dirty="0" smtClean="0"/>
              <a:t>«Оформитель»; 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100" b="1" dirty="0" smtClean="0"/>
              <a:t>«</a:t>
            </a:r>
            <a:r>
              <a:rPr lang="ru-RU" sz="1100" b="1" dirty="0"/>
              <a:t>Национальная </a:t>
            </a:r>
            <a:r>
              <a:rPr lang="ru-RU" sz="1100" b="1" dirty="0" smtClean="0"/>
              <a:t>одежда»;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100" b="1" dirty="0" smtClean="0"/>
              <a:t>Патриотический клуб «Мужество</a:t>
            </a:r>
            <a:r>
              <a:rPr lang="ru-RU" sz="1100" b="1" dirty="0"/>
              <a:t>»</a:t>
            </a:r>
            <a:endParaRPr lang="ru-RU" sz="1100" dirty="0"/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7411986" y="2256878"/>
            <a:ext cx="2643911" cy="41628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1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Спорт в техникуме- шаг к успеху</a:t>
            </a:r>
            <a:endParaRPr lang="ru-RU" sz="1100" dirty="0"/>
          </a:p>
          <a:p>
            <a:pPr>
              <a:spcBef>
                <a:spcPts val="0"/>
              </a:spcBef>
            </a:pPr>
            <a:r>
              <a:rPr lang="ru-RU" sz="1100" b="1" dirty="0"/>
              <a:t>Вы желаете достичь успеха в спорте? Хотите стать чемпионом?</a:t>
            </a:r>
            <a:endParaRPr lang="ru-RU" sz="1100" dirty="0"/>
          </a:p>
          <a:p>
            <a:pPr>
              <a:spcBef>
                <a:spcPts val="0"/>
              </a:spcBef>
            </a:pPr>
            <a:r>
              <a:rPr lang="ru-RU" sz="1100" b="1" dirty="0"/>
              <a:t>У нас для этого есть </a:t>
            </a:r>
            <a:r>
              <a:rPr lang="ru-RU" sz="1100" b="1" dirty="0" smtClean="0"/>
              <a:t>всё!</a:t>
            </a:r>
            <a:endParaRPr lang="ru-RU" sz="1100" dirty="0" smtClean="0"/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100" b="1" dirty="0" smtClean="0"/>
              <a:t>Спортзал</a:t>
            </a:r>
            <a:r>
              <a:rPr lang="ru-RU" sz="1100" b="1" dirty="0"/>
              <a:t>;</a:t>
            </a:r>
            <a:r>
              <a:rPr lang="ru-RU" sz="1100" dirty="0"/>
              <a:t> 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100" b="1" dirty="0" smtClean="0"/>
              <a:t>Борцовский </a:t>
            </a:r>
            <a:r>
              <a:rPr lang="ru-RU" sz="1100" b="1" dirty="0"/>
              <a:t>зал;</a:t>
            </a:r>
            <a:endParaRPr lang="ru-RU" sz="1100" dirty="0"/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100" b="1" dirty="0" smtClean="0"/>
              <a:t>Тренажёрный </a:t>
            </a:r>
            <a:r>
              <a:rPr lang="ru-RU" sz="1100" b="1" dirty="0"/>
              <a:t>зал;</a:t>
            </a:r>
            <a:r>
              <a:rPr lang="ru-RU" sz="1100" dirty="0"/>
              <a:t> 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100" b="1" dirty="0" smtClean="0"/>
              <a:t>Спортивные </a:t>
            </a:r>
            <a:r>
              <a:rPr lang="ru-RU" sz="1100" b="1" dirty="0"/>
              <a:t>площадки</a:t>
            </a:r>
            <a:endParaRPr lang="ru-RU" sz="1100" dirty="0"/>
          </a:p>
          <a:p>
            <a:pPr algn="l">
              <a:spcBef>
                <a:spcPts val="0"/>
              </a:spcBef>
            </a:pPr>
            <a:r>
              <a:rPr lang="ru-RU" sz="1100" dirty="0"/>
              <a:t> </a:t>
            </a:r>
            <a:r>
              <a:rPr lang="ru-RU" sz="1100" b="1" dirty="0" smtClean="0"/>
              <a:t>В </a:t>
            </a:r>
            <a:r>
              <a:rPr lang="ru-RU" sz="1100" b="1" dirty="0"/>
              <a:t>техникуме работают 7 спортивных секций:</a:t>
            </a:r>
            <a:endParaRPr lang="ru-RU" sz="1100" dirty="0"/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100" b="1" dirty="0" smtClean="0"/>
              <a:t>Волейбол</a:t>
            </a:r>
            <a:r>
              <a:rPr lang="ru-RU" sz="1100" b="1" dirty="0"/>
              <a:t>;</a:t>
            </a:r>
            <a:r>
              <a:rPr lang="ru-RU" sz="1100" dirty="0"/>
              <a:t> 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100" b="1" dirty="0" smtClean="0"/>
              <a:t>Баскетбол</a:t>
            </a:r>
            <a:r>
              <a:rPr lang="ru-RU" sz="1100" b="1" dirty="0"/>
              <a:t>;</a:t>
            </a:r>
            <a:r>
              <a:rPr lang="ru-RU" sz="1100" dirty="0"/>
              <a:t> 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100" b="1" dirty="0" smtClean="0"/>
              <a:t>ОФП</a:t>
            </a:r>
            <a:r>
              <a:rPr lang="ru-RU" sz="1100" b="1" dirty="0"/>
              <a:t>;</a:t>
            </a:r>
            <a:endParaRPr lang="ru-RU" sz="1100" dirty="0"/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100" b="1" dirty="0" smtClean="0"/>
              <a:t>Вольная </a:t>
            </a:r>
            <a:r>
              <a:rPr lang="ru-RU" sz="1100" b="1" dirty="0"/>
              <a:t>борьба;</a:t>
            </a:r>
            <a:endParaRPr lang="ru-RU" sz="1100" dirty="0"/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100" b="1" dirty="0" smtClean="0"/>
              <a:t>Лыжный </a:t>
            </a:r>
            <a:r>
              <a:rPr lang="ru-RU" sz="1100" b="1" dirty="0"/>
              <a:t>спорт;	</a:t>
            </a:r>
            <a:endParaRPr lang="ru-RU" sz="1100" dirty="0"/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100" b="1" dirty="0" smtClean="0"/>
              <a:t>Туризм</a:t>
            </a:r>
            <a:r>
              <a:rPr lang="ru-RU" sz="1100" b="1" dirty="0"/>
              <a:t>;</a:t>
            </a:r>
            <a:endParaRPr lang="ru-RU" sz="1100" dirty="0"/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100" b="1" dirty="0" err="1" smtClean="0"/>
              <a:t>Хуреш</a:t>
            </a:r>
            <a:endParaRPr lang="ru-RU" sz="1100" dirty="0"/>
          </a:p>
          <a:p>
            <a:pPr algn="l">
              <a:spcBef>
                <a:spcPts val="0"/>
              </a:spcBef>
            </a:pPr>
            <a:r>
              <a:rPr lang="ru-RU" sz="1100" b="1" dirty="0"/>
              <a:t>Проводится много интересных спортивных  мероприятий:</a:t>
            </a:r>
            <a:endParaRPr lang="ru-RU" sz="1100" dirty="0"/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100" b="1" dirty="0" smtClean="0"/>
              <a:t>Туристические </a:t>
            </a:r>
            <a:r>
              <a:rPr lang="ru-RU" sz="1100" b="1" dirty="0"/>
              <a:t>слёты;</a:t>
            </a:r>
            <a:endParaRPr lang="ru-RU" sz="1100" dirty="0"/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100" b="1" dirty="0" smtClean="0"/>
              <a:t>Малые </a:t>
            </a:r>
            <a:r>
              <a:rPr lang="ru-RU" sz="1100" b="1" dirty="0"/>
              <a:t>Олимпийские игры;</a:t>
            </a:r>
            <a:endParaRPr lang="ru-RU" sz="1100" dirty="0"/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100" b="1" dirty="0" smtClean="0"/>
              <a:t>Спартакиада </a:t>
            </a:r>
            <a:r>
              <a:rPr lang="ru-RU" sz="1100" b="1" dirty="0"/>
              <a:t>спортивных игр;</a:t>
            </a:r>
            <a:endParaRPr lang="ru-RU" sz="1100" dirty="0"/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100" b="1" dirty="0" smtClean="0"/>
              <a:t>Соревнования </a:t>
            </a:r>
            <a:r>
              <a:rPr lang="ru-RU" sz="1100" b="1" dirty="0"/>
              <a:t>по спортивному ориентированию;</a:t>
            </a:r>
            <a:endParaRPr lang="ru-RU" sz="1100" dirty="0"/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100" b="1" dirty="0" smtClean="0"/>
              <a:t>«</a:t>
            </a:r>
            <a:r>
              <a:rPr lang="ru-RU" sz="1100" b="1" dirty="0"/>
              <a:t>Мастер, классный и </a:t>
            </a:r>
            <a:r>
              <a:rPr lang="ru-RU" sz="1100" b="1" dirty="0" smtClean="0"/>
              <a:t>я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100" b="1" dirty="0" smtClean="0"/>
              <a:t>- </a:t>
            </a:r>
            <a:r>
              <a:rPr lang="ru-RU" sz="1100" b="1" dirty="0"/>
              <a:t>спортивная семья</a:t>
            </a:r>
            <a:r>
              <a:rPr lang="ru-RU" sz="1100" b="1" dirty="0" smtClean="0"/>
              <a:t>»</a:t>
            </a:r>
          </a:p>
          <a:p>
            <a:pPr algn="l">
              <a:spcBef>
                <a:spcPts val="0"/>
              </a:spcBef>
            </a:pPr>
            <a:r>
              <a:rPr lang="ru-RU" sz="1100" b="1" dirty="0" smtClean="0"/>
              <a:t> </a:t>
            </a:r>
            <a:r>
              <a:rPr lang="ru-RU" sz="1100" b="1" dirty="0"/>
              <a:t>и </a:t>
            </a:r>
            <a:r>
              <a:rPr lang="ru-RU" sz="1100" b="1" dirty="0" smtClean="0"/>
              <a:t>многое другие</a:t>
            </a:r>
            <a:r>
              <a:rPr lang="ru-RU" sz="1100" b="1" dirty="0"/>
              <a:t>.</a:t>
            </a:r>
            <a:endParaRPr lang="ru-RU" altLang="ru-RU" sz="1100" dirty="0">
              <a:latin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259" y="5475616"/>
            <a:ext cx="1713386" cy="1285040"/>
          </a:xfrm>
          <a:prstGeom prst="rect">
            <a:avLst/>
          </a:prstGeom>
        </p:spPr>
      </p:pic>
      <p:pic>
        <p:nvPicPr>
          <p:cNvPr id="33" name="Рисунок 32"/>
          <p:cNvPicPr/>
          <p:nvPr/>
        </p:nvPicPr>
        <p:blipFill>
          <a:blip r:embed="rId10"/>
          <a:stretch>
            <a:fillRect/>
          </a:stretch>
        </p:blipFill>
        <p:spPr>
          <a:xfrm>
            <a:off x="4207385" y="6498861"/>
            <a:ext cx="4094242" cy="47740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07" y="5796177"/>
            <a:ext cx="1449557" cy="81537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95" r="1626"/>
          <a:stretch/>
        </p:blipFill>
        <p:spPr>
          <a:xfrm>
            <a:off x="6201262" y="4898939"/>
            <a:ext cx="1256233" cy="1306031"/>
          </a:xfrm>
          <a:prstGeom prst="rect">
            <a:avLst/>
          </a:prstGeom>
        </p:spPr>
      </p:pic>
      <p:pic>
        <p:nvPicPr>
          <p:cNvPr id="1042" name="Picture 18" descr="https://sun9-31.userapi.com/impg/gm1ko4OLFMsaD0v1KdP8_J_qcv-dXaISMR4umQ/wL7SGqQFXR0.jpg?size=1280x960&amp;quality=95&amp;sign=3e741989718e5c330ba57d0772e41d17&amp;type=album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4" t="11284" r="6351" b="17013"/>
          <a:stretch/>
        </p:blipFill>
        <p:spPr bwMode="auto">
          <a:xfrm>
            <a:off x="9093299" y="5817836"/>
            <a:ext cx="1420687" cy="94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86" b="-444"/>
          <a:stretch/>
        </p:blipFill>
        <p:spPr>
          <a:xfrm>
            <a:off x="10914936" y="-17077"/>
            <a:ext cx="1277064" cy="82731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2" r="5238"/>
          <a:stretch/>
        </p:blipFill>
        <p:spPr>
          <a:xfrm>
            <a:off x="-27745" y="-11054"/>
            <a:ext cx="1660631" cy="869258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0</a:t>
            </a:r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315" y="5175485"/>
            <a:ext cx="1747677" cy="131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57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359</Words>
  <Application>Microsoft Office PowerPoint</Application>
  <PresentationFormat>Широкоэкранный</PresentationFormat>
  <Paragraphs>68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ЗНАКОМЬТЕСЬ  ПОБЕДИТЕЛИ ФЕДЕРАЛЬНОЙ ПРОГРАММЫ ПРОФЕССИОНАЛИТЕТ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ЗНАКОМЬТЕСЬ ГБПОУ РТ     Тувинский агропромышленный техникум</dc:title>
  <dc:creator>RePack by Diakov</dc:creator>
  <cp:lastModifiedBy>RePack by Diakov</cp:lastModifiedBy>
  <cp:revision>22</cp:revision>
  <dcterms:created xsi:type="dcterms:W3CDTF">2023-03-13T03:55:44Z</dcterms:created>
  <dcterms:modified xsi:type="dcterms:W3CDTF">2023-04-07T07:31:34Z</dcterms:modified>
</cp:coreProperties>
</file>